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9D181C-8549-4A08-AA59-89A6294C59F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BCB197-1C4E-4EA3-9AE8-27E4E52E36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062912" cy="1470025"/>
          </a:xfrm>
        </p:spPr>
        <p:txBody>
          <a:bodyPr>
            <a:normAutofit/>
          </a:bodyPr>
          <a:lstStyle/>
          <a:p>
            <a:r>
              <a:rPr lang="en-US" sz="6000" dirty="0"/>
              <a:t>nick </a:t>
            </a:r>
            <a:r>
              <a:rPr lang="en-US" sz="6000" dirty="0" err="1"/>
              <a:t>ut</a:t>
            </a:r>
            <a:endParaRPr lang="en-US" sz="6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Jelmer en Jochem</a:t>
            </a:r>
            <a:endParaRPr lang="en-US" dirty="0"/>
          </a:p>
        </p:txBody>
      </p:sp>
      <p:pic>
        <p:nvPicPr>
          <p:cNvPr id="4" name="Afbeelding 3" descr="foto van nick ut.kl.pa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908720"/>
            <a:ext cx="3434577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29 maart 1951, </a:t>
            </a:r>
            <a:r>
              <a:rPr lang="nl-NL" dirty="0" err="1" smtClean="0"/>
              <a:t>vietnam</a:t>
            </a:r>
            <a:endParaRPr lang="nl-NL" dirty="0" smtClean="0"/>
          </a:p>
          <a:p>
            <a:r>
              <a:rPr lang="nl-NL" dirty="0" smtClean="0"/>
              <a:t>16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</a:p>
          <a:p>
            <a:r>
              <a:rPr lang="nl-NL" dirty="0" smtClean="0"/>
              <a:t>Oorlogsfotograaf</a:t>
            </a:r>
            <a:endParaRPr lang="nl-NL" dirty="0" smtClean="0"/>
          </a:p>
          <a:p>
            <a:r>
              <a:rPr lang="nl-NL" dirty="0" smtClean="0"/>
              <a:t>Verwondingen</a:t>
            </a:r>
          </a:p>
          <a:p>
            <a:r>
              <a:rPr lang="nl-NL" dirty="0" smtClean="0"/>
              <a:t>Los Angeles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Goede fotograaf</a:t>
            </a:r>
          </a:p>
          <a:p>
            <a:r>
              <a:rPr lang="nl-NL" dirty="0" smtClean="0"/>
              <a:t>Emoties</a:t>
            </a:r>
          </a:p>
          <a:p>
            <a:r>
              <a:rPr lang="nl-NL" dirty="0" smtClean="0"/>
              <a:t>Respect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wij van hem vinden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nl-NL" dirty="0" smtClean="0"/>
              <a:t>Het </a:t>
            </a:r>
            <a:r>
              <a:rPr lang="nl-NL" dirty="0" err="1" smtClean="0"/>
              <a:t>Nepalm</a:t>
            </a:r>
            <a:r>
              <a:rPr lang="nl-NL" dirty="0" smtClean="0"/>
              <a:t> meisje</a:t>
            </a:r>
          </a:p>
          <a:p>
            <a:pPr marL="624078" indent="-514350">
              <a:buAutoNum type="arabicPeriod"/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Bekend werk</a:t>
            </a:r>
            <a:endParaRPr lang="en-US" dirty="0"/>
          </a:p>
        </p:txBody>
      </p:sp>
      <p:pic>
        <p:nvPicPr>
          <p:cNvPr id="6" name="Afbeelding 5" descr="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348880"/>
            <a:ext cx="4876800" cy="3667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nick-ut-napalm-girl-vietnam-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260902" cy="452596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Verdere foto’s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7325152" cy="476925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Verdere foto’s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AP72060811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110581"/>
            <a:ext cx="4876800" cy="326707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Verdere foto’s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36</Words>
  <Application>Microsoft Office PowerPoint</Application>
  <PresentationFormat>Diavoorstelling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Concours</vt:lpstr>
      <vt:lpstr>nick ut</vt:lpstr>
      <vt:lpstr>Over</vt:lpstr>
      <vt:lpstr>Wat wij van hem vinden</vt:lpstr>
      <vt:lpstr>Bekend werk</vt:lpstr>
      <vt:lpstr>Verdere foto’s</vt:lpstr>
      <vt:lpstr>Verdere foto’s</vt:lpstr>
      <vt:lpstr>Verdere foto’s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nick ut</dc:title>
  <dc:creator>jochsim van klooster</dc:creator>
  <cp:lastModifiedBy>jochsim van klooster</cp:lastModifiedBy>
  <cp:revision>3</cp:revision>
  <dcterms:created xsi:type="dcterms:W3CDTF">2015-11-24T12:54:59Z</dcterms:created>
  <dcterms:modified xsi:type="dcterms:W3CDTF">2015-11-24T13:14:34Z</dcterms:modified>
</cp:coreProperties>
</file>